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79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59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03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37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33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59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5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57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98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83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573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6C677-55F1-4411-9938-D832BB774AE9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7F8D3-22B8-45C4-A207-200532B0A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581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Prüfungstermine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475656" y="1268760"/>
            <a:ext cx="633670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u="sng" dirty="0" smtClean="0"/>
              <a:t>Prüfungstermine für die schriftlichen Prüfungen:</a:t>
            </a:r>
          </a:p>
          <a:p>
            <a:endParaRPr lang="de-DE" sz="1400" b="1" dirty="0"/>
          </a:p>
          <a:p>
            <a:r>
              <a:rPr lang="de-DE" sz="1400" b="1" dirty="0"/>
              <a:t>Deutsch: 		14.05.2024	(NT: 20.06.2024)</a:t>
            </a:r>
          </a:p>
          <a:p>
            <a:endParaRPr lang="de-DE" sz="1400" b="1" dirty="0"/>
          </a:p>
          <a:p>
            <a:r>
              <a:rPr lang="de-DE" sz="1400" b="1" dirty="0"/>
              <a:t>Englisch:		16.05.2024	(NT: 21.06.2024)</a:t>
            </a:r>
          </a:p>
          <a:p>
            <a:endParaRPr lang="de-DE" sz="1400" b="1" dirty="0"/>
          </a:p>
          <a:p>
            <a:r>
              <a:rPr lang="de-DE" sz="1400" b="1" dirty="0"/>
              <a:t>Mathematik: 	04.06.2024	(NT: 24.06.2024)</a:t>
            </a:r>
          </a:p>
          <a:p>
            <a:endParaRPr lang="de-DE" sz="1400" b="1" u="sng" dirty="0" smtClean="0"/>
          </a:p>
          <a:p>
            <a:r>
              <a:rPr lang="de-DE" sz="1400" b="1" u="sng" dirty="0" smtClean="0"/>
              <a:t>Prüfungstermine </a:t>
            </a:r>
            <a:r>
              <a:rPr lang="de-DE" sz="1400" b="1" u="sng" dirty="0"/>
              <a:t>für die </a:t>
            </a:r>
            <a:r>
              <a:rPr lang="de-DE" sz="1400" b="1" u="sng" dirty="0" smtClean="0"/>
              <a:t> mündlichen Prüfungen/ fachpraktischen Prüfungen:</a:t>
            </a:r>
            <a:endParaRPr lang="de-DE" sz="1400" b="1" u="sng" dirty="0"/>
          </a:p>
          <a:p>
            <a:endParaRPr lang="de-DE" sz="1400" b="1" dirty="0" smtClean="0"/>
          </a:p>
          <a:p>
            <a:pPr>
              <a:lnSpc>
                <a:spcPct val="150000"/>
              </a:lnSpc>
            </a:pPr>
            <a:r>
              <a:rPr lang="de-DE" sz="1400" b="1" dirty="0" smtClean="0"/>
              <a:t>Abgabe: Thema Projektarbeit 		22.11.2023 </a:t>
            </a:r>
          </a:p>
          <a:p>
            <a:pPr>
              <a:lnSpc>
                <a:spcPct val="150000"/>
              </a:lnSpc>
            </a:pPr>
            <a:r>
              <a:rPr lang="de-DE" sz="1400" b="1" dirty="0" smtClean="0"/>
              <a:t>Durchführung Projektarbeit		24.01  – 26.01.2024</a:t>
            </a:r>
          </a:p>
          <a:p>
            <a:pPr>
              <a:lnSpc>
                <a:spcPct val="150000"/>
              </a:lnSpc>
            </a:pPr>
            <a:r>
              <a:rPr lang="de-DE" sz="1400" b="1" dirty="0" smtClean="0"/>
              <a:t>Präsentation Projektarbeit		31.01. – 01.03.2024</a:t>
            </a:r>
          </a:p>
          <a:p>
            <a:pPr>
              <a:lnSpc>
                <a:spcPct val="150000"/>
              </a:lnSpc>
            </a:pPr>
            <a:r>
              <a:rPr lang="de-DE" sz="1400" b="1" dirty="0" smtClean="0"/>
              <a:t>Kommunikationsprüfung E:		18.03. – 22.03.2024</a:t>
            </a:r>
          </a:p>
          <a:p>
            <a:pPr>
              <a:lnSpc>
                <a:spcPct val="150000"/>
              </a:lnSpc>
            </a:pPr>
            <a:r>
              <a:rPr lang="de-DE" sz="1400" b="1" dirty="0" smtClean="0"/>
              <a:t>mdl. Prüfung D/M: 			02.07. – 09.07.2024</a:t>
            </a:r>
            <a:endParaRPr lang="de-DE" sz="1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264" y="332657"/>
            <a:ext cx="699619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099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Prüfungstermine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Prüfungstermine</dc:title>
  <dc:creator>Schluchter Nicole</dc:creator>
  <cp:lastModifiedBy>Schluchter Nicole</cp:lastModifiedBy>
  <cp:revision>1</cp:revision>
  <dcterms:created xsi:type="dcterms:W3CDTF">2023-08-03T09:25:24Z</dcterms:created>
  <dcterms:modified xsi:type="dcterms:W3CDTF">2023-08-03T09:26:01Z</dcterms:modified>
</cp:coreProperties>
</file>